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57" r:id="rId4"/>
    <p:sldId id="261" r:id="rId5"/>
    <p:sldId id="277" r:id="rId6"/>
    <p:sldId id="262" r:id="rId7"/>
    <p:sldId id="263" r:id="rId8"/>
    <p:sldId id="278" r:id="rId9"/>
    <p:sldId id="264" r:id="rId10"/>
    <p:sldId id="279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80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4611"/>
  </p:normalViewPr>
  <p:slideViewPr>
    <p:cSldViewPr snapToGrid="0" snapToObjects="1">
      <p:cViewPr varScale="1">
        <p:scale>
          <a:sx n="80" d="100"/>
          <a:sy n="80" d="100"/>
        </p:scale>
        <p:origin x="1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32AB35-CF9A-4BFE-B53D-C2C61BCF4EB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408DAD92-6DC1-4383-A154-881D7968449C}">
      <dgm:prSet/>
      <dgm:spPr/>
      <dgm:t>
        <a:bodyPr/>
        <a:lstStyle/>
        <a:p>
          <a:r>
            <a:rPr lang="en-US"/>
            <a:t>Hardware/software used to test or examine the execution of another program</a:t>
          </a:r>
        </a:p>
      </dgm:t>
    </dgm:pt>
    <dgm:pt modelId="{B7068620-1B18-4A3C-8CC6-96B2ADD4CABA}" type="parTrans" cxnId="{7D4A98CE-57E4-4802-A3BD-51C8FD061D1C}">
      <dgm:prSet/>
      <dgm:spPr/>
      <dgm:t>
        <a:bodyPr/>
        <a:lstStyle/>
        <a:p>
          <a:endParaRPr lang="en-US"/>
        </a:p>
      </dgm:t>
    </dgm:pt>
    <dgm:pt modelId="{5E17731A-07C7-4B09-8128-9F71E7D34923}" type="sibTrans" cxnId="{7D4A98CE-57E4-4802-A3BD-51C8FD061D1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31E31D0-55D2-47CA-A2DF-EF64BA0026B6}">
      <dgm:prSet/>
      <dgm:spPr/>
      <dgm:t>
        <a:bodyPr/>
        <a:lstStyle/>
        <a:p>
          <a:r>
            <a:rPr lang="en-US"/>
            <a:t>Programs usually have errors, debuggers help to discover and/or understand them</a:t>
          </a:r>
        </a:p>
      </dgm:t>
    </dgm:pt>
    <dgm:pt modelId="{B1869101-08F0-44B5-9732-E0E0B2806A71}" type="parTrans" cxnId="{A9D90B68-582E-4D92-8B44-EB42ED8E4CDD}">
      <dgm:prSet/>
      <dgm:spPr/>
      <dgm:t>
        <a:bodyPr/>
        <a:lstStyle/>
        <a:p>
          <a:endParaRPr lang="en-US"/>
        </a:p>
      </dgm:t>
    </dgm:pt>
    <dgm:pt modelId="{AA29C324-4BEC-4E8C-88A9-D59CCF99FFD0}" type="sibTrans" cxnId="{A9D90B68-582E-4D92-8B44-EB42ED8E4CD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4B47208-6027-469F-94CE-41A570F10CA1}">
      <dgm:prSet/>
      <dgm:spPr/>
      <dgm:t>
        <a:bodyPr/>
        <a:lstStyle/>
        <a:p>
          <a:r>
            <a:rPr lang="en-US" dirty="0"/>
            <a:t>Debuggers allow you to see the value of every memory location, register and argument to every function</a:t>
          </a:r>
        </a:p>
      </dgm:t>
    </dgm:pt>
    <dgm:pt modelId="{2313514F-2050-4541-8804-8E72B785BAD3}" type="parTrans" cxnId="{22FE3C5B-0806-4734-B068-A0352D7F3B7C}">
      <dgm:prSet/>
      <dgm:spPr/>
      <dgm:t>
        <a:bodyPr/>
        <a:lstStyle/>
        <a:p>
          <a:endParaRPr lang="en-US"/>
        </a:p>
      </dgm:t>
    </dgm:pt>
    <dgm:pt modelId="{30D8289A-B8D8-419F-B670-8B068C52F0EF}" type="sibTrans" cxnId="{22FE3C5B-0806-4734-B068-A0352D7F3B7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9468B27-3C53-43B5-8071-E3A226DCD48D}">
      <dgm:prSet/>
      <dgm:spPr/>
      <dgm:t>
        <a:bodyPr/>
        <a:lstStyle/>
        <a:p>
          <a:r>
            <a:rPr lang="en-US"/>
            <a:t>Also allows you to change any of these values </a:t>
          </a:r>
        </a:p>
      </dgm:t>
    </dgm:pt>
    <dgm:pt modelId="{E5ED3ED5-FE7F-49B5-859A-55DF3FB4BE21}" type="parTrans" cxnId="{1B3D3EA8-A071-4F02-9321-B17401F7210E}">
      <dgm:prSet/>
      <dgm:spPr/>
      <dgm:t>
        <a:bodyPr/>
        <a:lstStyle/>
        <a:p>
          <a:endParaRPr lang="en-US"/>
        </a:p>
      </dgm:t>
    </dgm:pt>
    <dgm:pt modelId="{E786878C-9F82-4248-B0D8-211551B423AF}" type="sibTrans" cxnId="{1B3D3EA8-A071-4F02-9321-B17401F7210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0D43C06-49DF-5244-ABFD-FAA478CB8D74}" type="pres">
      <dgm:prSet presAssocID="{0B32AB35-CF9A-4BFE-B53D-C2C61BCF4EB6}" presName="Name0" presStyleCnt="0">
        <dgm:presLayoutVars>
          <dgm:animLvl val="lvl"/>
          <dgm:resizeHandles val="exact"/>
        </dgm:presLayoutVars>
      </dgm:prSet>
      <dgm:spPr/>
    </dgm:pt>
    <dgm:pt modelId="{67DCB0CE-6611-F24B-B4B8-BEB103221199}" type="pres">
      <dgm:prSet presAssocID="{408DAD92-6DC1-4383-A154-881D7968449C}" presName="compositeNode" presStyleCnt="0">
        <dgm:presLayoutVars>
          <dgm:bulletEnabled val="1"/>
        </dgm:presLayoutVars>
      </dgm:prSet>
      <dgm:spPr/>
    </dgm:pt>
    <dgm:pt modelId="{A5479B79-D2DD-664B-B0C0-8348C7DDACC4}" type="pres">
      <dgm:prSet presAssocID="{408DAD92-6DC1-4383-A154-881D7968449C}" presName="bgRect" presStyleLbl="bgAccFollowNode1" presStyleIdx="0" presStyleCnt="4"/>
      <dgm:spPr/>
    </dgm:pt>
    <dgm:pt modelId="{2E661C00-9BAE-FF4F-9168-9D666DA29855}" type="pres">
      <dgm:prSet presAssocID="{5E17731A-07C7-4B09-8128-9F71E7D34923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439B600B-B0B7-CF4D-AE2D-EB21465D1DCB}" type="pres">
      <dgm:prSet presAssocID="{408DAD92-6DC1-4383-A154-881D7968449C}" presName="bottomLine" presStyleLbl="alignNode1" presStyleIdx="1" presStyleCnt="8">
        <dgm:presLayoutVars/>
      </dgm:prSet>
      <dgm:spPr/>
    </dgm:pt>
    <dgm:pt modelId="{C1BF4C9E-B978-784C-A455-49A0ABF0F212}" type="pres">
      <dgm:prSet presAssocID="{408DAD92-6DC1-4383-A154-881D7968449C}" presName="nodeText" presStyleLbl="bgAccFollowNode1" presStyleIdx="0" presStyleCnt="4">
        <dgm:presLayoutVars>
          <dgm:bulletEnabled val="1"/>
        </dgm:presLayoutVars>
      </dgm:prSet>
      <dgm:spPr/>
    </dgm:pt>
    <dgm:pt modelId="{97DB7A7A-6827-DD4D-972C-7027FBF2BFCA}" type="pres">
      <dgm:prSet presAssocID="{5E17731A-07C7-4B09-8128-9F71E7D34923}" presName="sibTrans" presStyleCnt="0"/>
      <dgm:spPr/>
    </dgm:pt>
    <dgm:pt modelId="{C8636076-93F6-F14D-81E5-5EE0E9C9E43A}" type="pres">
      <dgm:prSet presAssocID="{731E31D0-55D2-47CA-A2DF-EF64BA0026B6}" presName="compositeNode" presStyleCnt="0">
        <dgm:presLayoutVars>
          <dgm:bulletEnabled val="1"/>
        </dgm:presLayoutVars>
      </dgm:prSet>
      <dgm:spPr/>
    </dgm:pt>
    <dgm:pt modelId="{45C39492-594C-3E40-B7F8-5E91FE86EC9C}" type="pres">
      <dgm:prSet presAssocID="{731E31D0-55D2-47CA-A2DF-EF64BA0026B6}" presName="bgRect" presStyleLbl="bgAccFollowNode1" presStyleIdx="1" presStyleCnt="4"/>
      <dgm:spPr/>
    </dgm:pt>
    <dgm:pt modelId="{787D3913-C997-8746-8ABC-46D0E1AC8005}" type="pres">
      <dgm:prSet presAssocID="{AA29C324-4BEC-4E8C-88A9-D59CCF99FFD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161A93BE-98FB-4040-A8F0-4963EF27E84C}" type="pres">
      <dgm:prSet presAssocID="{731E31D0-55D2-47CA-A2DF-EF64BA0026B6}" presName="bottomLine" presStyleLbl="alignNode1" presStyleIdx="3" presStyleCnt="8">
        <dgm:presLayoutVars/>
      </dgm:prSet>
      <dgm:spPr/>
    </dgm:pt>
    <dgm:pt modelId="{07B9161A-BB6E-BF49-BDD2-D279F2090666}" type="pres">
      <dgm:prSet presAssocID="{731E31D0-55D2-47CA-A2DF-EF64BA0026B6}" presName="nodeText" presStyleLbl="bgAccFollowNode1" presStyleIdx="1" presStyleCnt="4">
        <dgm:presLayoutVars>
          <dgm:bulletEnabled val="1"/>
        </dgm:presLayoutVars>
      </dgm:prSet>
      <dgm:spPr/>
    </dgm:pt>
    <dgm:pt modelId="{4D1BBFE0-D4E6-254D-8384-C78C5B4AB1BA}" type="pres">
      <dgm:prSet presAssocID="{AA29C324-4BEC-4E8C-88A9-D59CCF99FFD0}" presName="sibTrans" presStyleCnt="0"/>
      <dgm:spPr/>
    </dgm:pt>
    <dgm:pt modelId="{49A8E49F-E11B-9746-BD05-F0F26BA41805}" type="pres">
      <dgm:prSet presAssocID="{04B47208-6027-469F-94CE-41A570F10CA1}" presName="compositeNode" presStyleCnt="0">
        <dgm:presLayoutVars>
          <dgm:bulletEnabled val="1"/>
        </dgm:presLayoutVars>
      </dgm:prSet>
      <dgm:spPr/>
    </dgm:pt>
    <dgm:pt modelId="{070BD030-200E-7C4B-9C93-C78D733AC6E4}" type="pres">
      <dgm:prSet presAssocID="{04B47208-6027-469F-94CE-41A570F10CA1}" presName="bgRect" presStyleLbl="bgAccFollowNode1" presStyleIdx="2" presStyleCnt="4"/>
      <dgm:spPr/>
    </dgm:pt>
    <dgm:pt modelId="{FEF8FC59-EBAD-2E42-92DD-59D8A43F9D4C}" type="pres">
      <dgm:prSet presAssocID="{30D8289A-B8D8-419F-B670-8B068C52F0E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98128361-B0A9-BB4A-831F-CFA5836FEDDA}" type="pres">
      <dgm:prSet presAssocID="{04B47208-6027-469F-94CE-41A570F10CA1}" presName="bottomLine" presStyleLbl="alignNode1" presStyleIdx="5" presStyleCnt="8">
        <dgm:presLayoutVars/>
      </dgm:prSet>
      <dgm:spPr/>
    </dgm:pt>
    <dgm:pt modelId="{84D17362-0AA9-B44A-A6FC-CA920D7106EC}" type="pres">
      <dgm:prSet presAssocID="{04B47208-6027-469F-94CE-41A570F10CA1}" presName="nodeText" presStyleLbl="bgAccFollowNode1" presStyleIdx="2" presStyleCnt="4">
        <dgm:presLayoutVars>
          <dgm:bulletEnabled val="1"/>
        </dgm:presLayoutVars>
      </dgm:prSet>
      <dgm:spPr/>
    </dgm:pt>
    <dgm:pt modelId="{C8E02CD6-7645-1E4F-92CC-49BB8AF63396}" type="pres">
      <dgm:prSet presAssocID="{30D8289A-B8D8-419F-B670-8B068C52F0EF}" presName="sibTrans" presStyleCnt="0"/>
      <dgm:spPr/>
    </dgm:pt>
    <dgm:pt modelId="{5C615B6A-6311-4A48-9550-D8BB89D95851}" type="pres">
      <dgm:prSet presAssocID="{69468B27-3C53-43B5-8071-E3A226DCD48D}" presName="compositeNode" presStyleCnt="0">
        <dgm:presLayoutVars>
          <dgm:bulletEnabled val="1"/>
        </dgm:presLayoutVars>
      </dgm:prSet>
      <dgm:spPr/>
    </dgm:pt>
    <dgm:pt modelId="{E85B728A-8329-8842-9010-356E2886A1E0}" type="pres">
      <dgm:prSet presAssocID="{69468B27-3C53-43B5-8071-E3A226DCD48D}" presName="bgRect" presStyleLbl="bgAccFollowNode1" presStyleIdx="3" presStyleCnt="4"/>
      <dgm:spPr/>
    </dgm:pt>
    <dgm:pt modelId="{13BC20A2-0AD3-BC4F-B8FC-33F57BC270EB}" type="pres">
      <dgm:prSet presAssocID="{E786878C-9F82-4248-B0D8-211551B423AF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B1A2856-D779-364C-85F8-404361C82FF9}" type="pres">
      <dgm:prSet presAssocID="{69468B27-3C53-43B5-8071-E3A226DCD48D}" presName="bottomLine" presStyleLbl="alignNode1" presStyleIdx="7" presStyleCnt="8">
        <dgm:presLayoutVars/>
      </dgm:prSet>
      <dgm:spPr/>
    </dgm:pt>
    <dgm:pt modelId="{74BCA6D2-3FB2-F14F-AF6D-B49B1FB7B980}" type="pres">
      <dgm:prSet presAssocID="{69468B27-3C53-43B5-8071-E3A226DCD48D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1B2C908-3B88-9645-B3A1-4425706232D0}" type="presOf" srcId="{731E31D0-55D2-47CA-A2DF-EF64BA0026B6}" destId="{07B9161A-BB6E-BF49-BDD2-D279F2090666}" srcOrd="1" destOrd="0" presId="urn:microsoft.com/office/officeart/2016/7/layout/BasicLinearProcessNumbered"/>
    <dgm:cxn modelId="{709D5726-9F95-B244-A81B-BA612DCDAE10}" type="presOf" srcId="{30D8289A-B8D8-419F-B670-8B068C52F0EF}" destId="{FEF8FC59-EBAD-2E42-92DD-59D8A43F9D4C}" srcOrd="0" destOrd="0" presId="urn:microsoft.com/office/officeart/2016/7/layout/BasicLinearProcessNumbered"/>
    <dgm:cxn modelId="{26BB3B50-0F6D-2E43-865B-510325810922}" type="presOf" srcId="{E786878C-9F82-4248-B0D8-211551B423AF}" destId="{13BC20A2-0AD3-BC4F-B8FC-33F57BC270EB}" srcOrd="0" destOrd="0" presId="urn:microsoft.com/office/officeart/2016/7/layout/BasicLinearProcessNumbered"/>
    <dgm:cxn modelId="{1B03DE54-FD77-2A41-B5E6-F4EFB4B3313B}" type="presOf" srcId="{0B32AB35-CF9A-4BFE-B53D-C2C61BCF4EB6}" destId="{C0D43C06-49DF-5244-ABFD-FAA478CB8D74}" srcOrd="0" destOrd="0" presId="urn:microsoft.com/office/officeart/2016/7/layout/BasicLinearProcessNumbered"/>
    <dgm:cxn modelId="{7FEF4F5A-4791-A24C-9D26-FD5C88B5310D}" type="presOf" srcId="{408DAD92-6DC1-4383-A154-881D7968449C}" destId="{C1BF4C9E-B978-784C-A455-49A0ABF0F212}" srcOrd="1" destOrd="0" presId="urn:microsoft.com/office/officeart/2016/7/layout/BasicLinearProcessNumbered"/>
    <dgm:cxn modelId="{D8F8BB5A-4355-7546-84EF-C5F40A1BFD2D}" type="presOf" srcId="{731E31D0-55D2-47CA-A2DF-EF64BA0026B6}" destId="{45C39492-594C-3E40-B7F8-5E91FE86EC9C}" srcOrd="0" destOrd="0" presId="urn:microsoft.com/office/officeart/2016/7/layout/BasicLinearProcessNumbered"/>
    <dgm:cxn modelId="{22FE3C5B-0806-4734-B068-A0352D7F3B7C}" srcId="{0B32AB35-CF9A-4BFE-B53D-C2C61BCF4EB6}" destId="{04B47208-6027-469F-94CE-41A570F10CA1}" srcOrd="2" destOrd="0" parTransId="{2313514F-2050-4541-8804-8E72B785BAD3}" sibTransId="{30D8289A-B8D8-419F-B670-8B068C52F0EF}"/>
    <dgm:cxn modelId="{0000AF65-550E-5947-B678-BB38EC3D40E4}" type="presOf" srcId="{04B47208-6027-469F-94CE-41A570F10CA1}" destId="{84D17362-0AA9-B44A-A6FC-CA920D7106EC}" srcOrd="1" destOrd="0" presId="urn:microsoft.com/office/officeart/2016/7/layout/BasicLinearProcessNumbered"/>
    <dgm:cxn modelId="{A9D90B68-582E-4D92-8B44-EB42ED8E4CDD}" srcId="{0B32AB35-CF9A-4BFE-B53D-C2C61BCF4EB6}" destId="{731E31D0-55D2-47CA-A2DF-EF64BA0026B6}" srcOrd="1" destOrd="0" parTransId="{B1869101-08F0-44B5-9732-E0E0B2806A71}" sibTransId="{AA29C324-4BEC-4E8C-88A9-D59CCF99FFD0}"/>
    <dgm:cxn modelId="{96DC6796-BFED-5C43-B1A7-580811A363C2}" type="presOf" srcId="{04B47208-6027-469F-94CE-41A570F10CA1}" destId="{070BD030-200E-7C4B-9C93-C78D733AC6E4}" srcOrd="0" destOrd="0" presId="urn:microsoft.com/office/officeart/2016/7/layout/BasicLinearProcessNumbered"/>
    <dgm:cxn modelId="{1B3D3EA8-A071-4F02-9321-B17401F7210E}" srcId="{0B32AB35-CF9A-4BFE-B53D-C2C61BCF4EB6}" destId="{69468B27-3C53-43B5-8071-E3A226DCD48D}" srcOrd="3" destOrd="0" parTransId="{E5ED3ED5-FE7F-49B5-859A-55DF3FB4BE21}" sibTransId="{E786878C-9F82-4248-B0D8-211551B423AF}"/>
    <dgm:cxn modelId="{75E79AB1-2542-C14F-96F3-FBECC803B104}" type="presOf" srcId="{69468B27-3C53-43B5-8071-E3A226DCD48D}" destId="{E85B728A-8329-8842-9010-356E2886A1E0}" srcOrd="0" destOrd="0" presId="urn:microsoft.com/office/officeart/2016/7/layout/BasicLinearProcessNumbered"/>
    <dgm:cxn modelId="{72FACAB1-B37D-744B-8BA0-BFAE0E0EF63D}" type="presOf" srcId="{5E17731A-07C7-4B09-8128-9F71E7D34923}" destId="{2E661C00-9BAE-FF4F-9168-9D666DA29855}" srcOrd="0" destOrd="0" presId="urn:microsoft.com/office/officeart/2016/7/layout/BasicLinearProcessNumbered"/>
    <dgm:cxn modelId="{399479BD-893F-1245-BF74-F4A8410CA19D}" type="presOf" srcId="{AA29C324-4BEC-4E8C-88A9-D59CCF99FFD0}" destId="{787D3913-C997-8746-8ABC-46D0E1AC8005}" srcOrd="0" destOrd="0" presId="urn:microsoft.com/office/officeart/2016/7/layout/BasicLinearProcessNumbered"/>
    <dgm:cxn modelId="{7D4A98CE-57E4-4802-A3BD-51C8FD061D1C}" srcId="{0B32AB35-CF9A-4BFE-B53D-C2C61BCF4EB6}" destId="{408DAD92-6DC1-4383-A154-881D7968449C}" srcOrd="0" destOrd="0" parTransId="{B7068620-1B18-4A3C-8CC6-96B2ADD4CABA}" sibTransId="{5E17731A-07C7-4B09-8128-9F71E7D34923}"/>
    <dgm:cxn modelId="{F1C2A3EC-406C-4A40-ADCF-46479E4F14AC}" type="presOf" srcId="{69468B27-3C53-43B5-8071-E3A226DCD48D}" destId="{74BCA6D2-3FB2-F14F-AF6D-B49B1FB7B980}" srcOrd="1" destOrd="0" presId="urn:microsoft.com/office/officeart/2016/7/layout/BasicLinearProcessNumbered"/>
    <dgm:cxn modelId="{C0A106FB-85C7-0148-889D-BBF072E50795}" type="presOf" srcId="{408DAD92-6DC1-4383-A154-881D7968449C}" destId="{A5479B79-D2DD-664B-B0C0-8348C7DDACC4}" srcOrd="0" destOrd="0" presId="urn:microsoft.com/office/officeart/2016/7/layout/BasicLinearProcessNumbered"/>
    <dgm:cxn modelId="{F423B470-0037-0E41-9745-C994FDBE3638}" type="presParOf" srcId="{C0D43C06-49DF-5244-ABFD-FAA478CB8D74}" destId="{67DCB0CE-6611-F24B-B4B8-BEB103221199}" srcOrd="0" destOrd="0" presId="urn:microsoft.com/office/officeart/2016/7/layout/BasicLinearProcessNumbered"/>
    <dgm:cxn modelId="{F2A197C8-8B2C-3049-B148-33B3E1AB98A6}" type="presParOf" srcId="{67DCB0CE-6611-F24B-B4B8-BEB103221199}" destId="{A5479B79-D2DD-664B-B0C0-8348C7DDACC4}" srcOrd="0" destOrd="0" presId="urn:microsoft.com/office/officeart/2016/7/layout/BasicLinearProcessNumbered"/>
    <dgm:cxn modelId="{2C6742F3-DBF3-234C-90E1-C8642D9EEC82}" type="presParOf" srcId="{67DCB0CE-6611-F24B-B4B8-BEB103221199}" destId="{2E661C00-9BAE-FF4F-9168-9D666DA29855}" srcOrd="1" destOrd="0" presId="urn:microsoft.com/office/officeart/2016/7/layout/BasicLinearProcessNumbered"/>
    <dgm:cxn modelId="{2D29375B-5130-334E-A9C9-8CC6CABEF76A}" type="presParOf" srcId="{67DCB0CE-6611-F24B-B4B8-BEB103221199}" destId="{439B600B-B0B7-CF4D-AE2D-EB21465D1DCB}" srcOrd="2" destOrd="0" presId="urn:microsoft.com/office/officeart/2016/7/layout/BasicLinearProcessNumbered"/>
    <dgm:cxn modelId="{9B3269C0-0707-C541-BA4A-889AF328AD08}" type="presParOf" srcId="{67DCB0CE-6611-F24B-B4B8-BEB103221199}" destId="{C1BF4C9E-B978-784C-A455-49A0ABF0F212}" srcOrd="3" destOrd="0" presId="urn:microsoft.com/office/officeart/2016/7/layout/BasicLinearProcessNumbered"/>
    <dgm:cxn modelId="{4E2BED96-9B54-7242-827E-8D0509D55BE2}" type="presParOf" srcId="{C0D43C06-49DF-5244-ABFD-FAA478CB8D74}" destId="{97DB7A7A-6827-DD4D-972C-7027FBF2BFCA}" srcOrd="1" destOrd="0" presId="urn:microsoft.com/office/officeart/2016/7/layout/BasicLinearProcessNumbered"/>
    <dgm:cxn modelId="{0C6C6709-FDBF-8444-8FD7-A82C08529710}" type="presParOf" srcId="{C0D43C06-49DF-5244-ABFD-FAA478CB8D74}" destId="{C8636076-93F6-F14D-81E5-5EE0E9C9E43A}" srcOrd="2" destOrd="0" presId="urn:microsoft.com/office/officeart/2016/7/layout/BasicLinearProcessNumbered"/>
    <dgm:cxn modelId="{749A8488-CF1B-F541-82BC-DC2626BD6CCC}" type="presParOf" srcId="{C8636076-93F6-F14D-81E5-5EE0E9C9E43A}" destId="{45C39492-594C-3E40-B7F8-5E91FE86EC9C}" srcOrd="0" destOrd="0" presId="urn:microsoft.com/office/officeart/2016/7/layout/BasicLinearProcessNumbered"/>
    <dgm:cxn modelId="{A9C8FE12-1DB0-C944-9FB9-75C43D0C4727}" type="presParOf" srcId="{C8636076-93F6-F14D-81E5-5EE0E9C9E43A}" destId="{787D3913-C997-8746-8ABC-46D0E1AC8005}" srcOrd="1" destOrd="0" presId="urn:microsoft.com/office/officeart/2016/7/layout/BasicLinearProcessNumbered"/>
    <dgm:cxn modelId="{CFB39C84-9288-6D40-BF91-7CEDF55468FB}" type="presParOf" srcId="{C8636076-93F6-F14D-81E5-5EE0E9C9E43A}" destId="{161A93BE-98FB-4040-A8F0-4963EF27E84C}" srcOrd="2" destOrd="0" presId="urn:microsoft.com/office/officeart/2016/7/layout/BasicLinearProcessNumbered"/>
    <dgm:cxn modelId="{B5BE4F41-BA0C-424A-A790-C6EDC3497473}" type="presParOf" srcId="{C8636076-93F6-F14D-81E5-5EE0E9C9E43A}" destId="{07B9161A-BB6E-BF49-BDD2-D279F2090666}" srcOrd="3" destOrd="0" presId="urn:microsoft.com/office/officeart/2016/7/layout/BasicLinearProcessNumbered"/>
    <dgm:cxn modelId="{73685208-1DC4-9E45-A97F-AF9A1C460DD9}" type="presParOf" srcId="{C0D43C06-49DF-5244-ABFD-FAA478CB8D74}" destId="{4D1BBFE0-D4E6-254D-8384-C78C5B4AB1BA}" srcOrd="3" destOrd="0" presId="urn:microsoft.com/office/officeart/2016/7/layout/BasicLinearProcessNumbered"/>
    <dgm:cxn modelId="{5B98BD6D-B07A-0B4B-B96E-3F3BC519C3D2}" type="presParOf" srcId="{C0D43C06-49DF-5244-ABFD-FAA478CB8D74}" destId="{49A8E49F-E11B-9746-BD05-F0F26BA41805}" srcOrd="4" destOrd="0" presId="urn:microsoft.com/office/officeart/2016/7/layout/BasicLinearProcessNumbered"/>
    <dgm:cxn modelId="{850BD8D0-CBE4-7A4F-904E-5463E4B2C326}" type="presParOf" srcId="{49A8E49F-E11B-9746-BD05-F0F26BA41805}" destId="{070BD030-200E-7C4B-9C93-C78D733AC6E4}" srcOrd="0" destOrd="0" presId="urn:microsoft.com/office/officeart/2016/7/layout/BasicLinearProcessNumbered"/>
    <dgm:cxn modelId="{BB6370DE-F68B-C74F-B37D-BAA492479BAF}" type="presParOf" srcId="{49A8E49F-E11B-9746-BD05-F0F26BA41805}" destId="{FEF8FC59-EBAD-2E42-92DD-59D8A43F9D4C}" srcOrd="1" destOrd="0" presId="urn:microsoft.com/office/officeart/2016/7/layout/BasicLinearProcessNumbered"/>
    <dgm:cxn modelId="{84A7BB44-25A5-854D-912A-DF634DC0BE6B}" type="presParOf" srcId="{49A8E49F-E11B-9746-BD05-F0F26BA41805}" destId="{98128361-B0A9-BB4A-831F-CFA5836FEDDA}" srcOrd="2" destOrd="0" presId="urn:microsoft.com/office/officeart/2016/7/layout/BasicLinearProcessNumbered"/>
    <dgm:cxn modelId="{5A9784CC-1AFD-DC46-88AC-0422761394AF}" type="presParOf" srcId="{49A8E49F-E11B-9746-BD05-F0F26BA41805}" destId="{84D17362-0AA9-B44A-A6FC-CA920D7106EC}" srcOrd="3" destOrd="0" presId="urn:microsoft.com/office/officeart/2016/7/layout/BasicLinearProcessNumbered"/>
    <dgm:cxn modelId="{BB7E45A9-BF2B-FD44-85E7-619141DDF975}" type="presParOf" srcId="{C0D43C06-49DF-5244-ABFD-FAA478CB8D74}" destId="{C8E02CD6-7645-1E4F-92CC-49BB8AF63396}" srcOrd="5" destOrd="0" presId="urn:microsoft.com/office/officeart/2016/7/layout/BasicLinearProcessNumbered"/>
    <dgm:cxn modelId="{4D90DAF0-EECD-664B-BFFB-717E2BEC1B3E}" type="presParOf" srcId="{C0D43C06-49DF-5244-ABFD-FAA478CB8D74}" destId="{5C615B6A-6311-4A48-9550-D8BB89D95851}" srcOrd="6" destOrd="0" presId="urn:microsoft.com/office/officeart/2016/7/layout/BasicLinearProcessNumbered"/>
    <dgm:cxn modelId="{569B30C6-460C-1844-8F02-CD5C77EF6EDC}" type="presParOf" srcId="{5C615B6A-6311-4A48-9550-D8BB89D95851}" destId="{E85B728A-8329-8842-9010-356E2886A1E0}" srcOrd="0" destOrd="0" presId="urn:microsoft.com/office/officeart/2016/7/layout/BasicLinearProcessNumbered"/>
    <dgm:cxn modelId="{2236A4F5-F7BF-7E49-9CE0-1C576582EB4B}" type="presParOf" srcId="{5C615B6A-6311-4A48-9550-D8BB89D95851}" destId="{13BC20A2-0AD3-BC4F-B8FC-33F57BC270EB}" srcOrd="1" destOrd="0" presId="urn:microsoft.com/office/officeart/2016/7/layout/BasicLinearProcessNumbered"/>
    <dgm:cxn modelId="{86E4DD13-7962-C842-A5DF-4192BED6A817}" type="presParOf" srcId="{5C615B6A-6311-4A48-9550-D8BB89D95851}" destId="{AB1A2856-D779-364C-85F8-404361C82FF9}" srcOrd="2" destOrd="0" presId="urn:microsoft.com/office/officeart/2016/7/layout/BasicLinearProcessNumbered"/>
    <dgm:cxn modelId="{BEA3455C-3A2C-B740-AC04-81DA0FF57A18}" type="presParOf" srcId="{5C615B6A-6311-4A48-9550-D8BB89D95851}" destId="{74BCA6D2-3FB2-F14F-AF6D-B49B1FB7B98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D4AB0C-7CD3-A546-AE36-9AA5D9053A6C}" type="doc">
      <dgm:prSet loTypeId="urn:microsoft.com/office/officeart/2005/8/layout/target1" loCatId="" qsTypeId="urn:microsoft.com/office/officeart/2005/8/quickstyle/simple1" qsCatId="simple" csTypeId="urn:microsoft.com/office/officeart/2005/8/colors/colorful2" csCatId="colorful" phldr="1"/>
      <dgm:spPr/>
    </dgm:pt>
    <dgm:pt modelId="{6965F910-A2D5-5F40-A1BB-1266600DB153}">
      <dgm:prSet phldrT="[Text]"/>
      <dgm:spPr/>
      <dgm:t>
        <a:bodyPr/>
        <a:lstStyle/>
        <a:p>
          <a:r>
            <a:rPr lang="en-US" dirty="0"/>
            <a:t>Ring 0 (Kernel)</a:t>
          </a:r>
        </a:p>
      </dgm:t>
    </dgm:pt>
    <dgm:pt modelId="{50C623E6-3458-8B4B-AA9A-101011FCF81C}" type="parTrans" cxnId="{FE3DD8F0-18C2-D142-A0DD-0D3C42DD4D29}">
      <dgm:prSet/>
      <dgm:spPr/>
      <dgm:t>
        <a:bodyPr/>
        <a:lstStyle/>
        <a:p>
          <a:endParaRPr lang="en-US"/>
        </a:p>
      </dgm:t>
    </dgm:pt>
    <dgm:pt modelId="{E82166BA-31FA-3C42-8654-A7A0839368E1}" type="sibTrans" cxnId="{FE3DD8F0-18C2-D142-A0DD-0D3C42DD4D29}">
      <dgm:prSet/>
      <dgm:spPr/>
      <dgm:t>
        <a:bodyPr/>
        <a:lstStyle/>
        <a:p>
          <a:endParaRPr lang="en-US"/>
        </a:p>
      </dgm:t>
    </dgm:pt>
    <dgm:pt modelId="{C7EAA1FF-1689-944A-ADFF-287B9A643987}">
      <dgm:prSet phldrT="[Text]"/>
      <dgm:spPr/>
      <dgm:t>
        <a:bodyPr/>
        <a:lstStyle/>
        <a:p>
          <a:r>
            <a:rPr lang="en-US" dirty="0"/>
            <a:t>Ring 1</a:t>
          </a:r>
        </a:p>
      </dgm:t>
    </dgm:pt>
    <dgm:pt modelId="{DADCFDB3-84AD-874E-A3CE-B7429299126C}" type="parTrans" cxnId="{DE3E6B25-FB4D-DB47-96A5-9F6828E2AEFC}">
      <dgm:prSet/>
      <dgm:spPr/>
      <dgm:t>
        <a:bodyPr/>
        <a:lstStyle/>
        <a:p>
          <a:endParaRPr lang="en-US"/>
        </a:p>
      </dgm:t>
    </dgm:pt>
    <dgm:pt modelId="{26EAA23F-BEC3-7647-8394-9F0348538048}" type="sibTrans" cxnId="{DE3E6B25-FB4D-DB47-96A5-9F6828E2AEFC}">
      <dgm:prSet/>
      <dgm:spPr/>
      <dgm:t>
        <a:bodyPr/>
        <a:lstStyle/>
        <a:p>
          <a:endParaRPr lang="en-US"/>
        </a:p>
      </dgm:t>
    </dgm:pt>
    <dgm:pt modelId="{24102DAF-755B-8549-AAF6-D893B07F3986}">
      <dgm:prSet phldrT="[Text]"/>
      <dgm:spPr/>
      <dgm:t>
        <a:bodyPr/>
        <a:lstStyle/>
        <a:p>
          <a:r>
            <a:rPr lang="en-US"/>
            <a:t>Ring 2</a:t>
          </a:r>
        </a:p>
      </dgm:t>
    </dgm:pt>
    <dgm:pt modelId="{CDDE1FA1-B3C2-9D4B-9319-2F546F88C44F}" type="parTrans" cxnId="{2C19048A-EAE8-CA4C-8BC2-D821503244EC}">
      <dgm:prSet/>
      <dgm:spPr/>
      <dgm:t>
        <a:bodyPr/>
        <a:lstStyle/>
        <a:p>
          <a:endParaRPr lang="en-US"/>
        </a:p>
      </dgm:t>
    </dgm:pt>
    <dgm:pt modelId="{F944E71C-FE8B-704B-8092-B92100F82DC7}" type="sibTrans" cxnId="{2C19048A-EAE8-CA4C-8BC2-D821503244EC}">
      <dgm:prSet/>
      <dgm:spPr/>
      <dgm:t>
        <a:bodyPr/>
        <a:lstStyle/>
        <a:p>
          <a:endParaRPr lang="en-US"/>
        </a:p>
      </dgm:t>
    </dgm:pt>
    <dgm:pt modelId="{B1C5F414-D497-B249-B812-F7089F22FD3A}">
      <dgm:prSet/>
      <dgm:spPr/>
      <dgm:t>
        <a:bodyPr/>
        <a:lstStyle/>
        <a:p>
          <a:r>
            <a:rPr lang="en-US" dirty="0"/>
            <a:t>Ring 3 (User-mode</a:t>
          </a:r>
        </a:p>
      </dgm:t>
    </dgm:pt>
    <dgm:pt modelId="{1BF0CAD4-35BA-3A40-B361-5B4CB3A5E7CD}" type="parTrans" cxnId="{43D7137A-DBBA-7F4C-8C93-D549E36AE3BB}">
      <dgm:prSet/>
      <dgm:spPr/>
      <dgm:t>
        <a:bodyPr/>
        <a:lstStyle/>
        <a:p>
          <a:endParaRPr lang="en-US"/>
        </a:p>
      </dgm:t>
    </dgm:pt>
    <dgm:pt modelId="{F1B863B4-10EE-4146-AAC1-E657A4BAA3AA}" type="sibTrans" cxnId="{43D7137A-DBBA-7F4C-8C93-D549E36AE3BB}">
      <dgm:prSet/>
      <dgm:spPr/>
      <dgm:t>
        <a:bodyPr/>
        <a:lstStyle/>
        <a:p>
          <a:endParaRPr lang="en-US"/>
        </a:p>
      </dgm:t>
    </dgm:pt>
    <dgm:pt modelId="{53DE7BB9-48A9-EA4E-816C-76973BF73694}" type="pres">
      <dgm:prSet presAssocID="{50D4AB0C-7CD3-A546-AE36-9AA5D9053A6C}" presName="composite" presStyleCnt="0">
        <dgm:presLayoutVars>
          <dgm:chMax val="5"/>
          <dgm:dir/>
          <dgm:resizeHandles val="exact"/>
        </dgm:presLayoutVars>
      </dgm:prSet>
      <dgm:spPr/>
    </dgm:pt>
    <dgm:pt modelId="{959A1174-AF5A-7047-81A3-981368F45B44}" type="pres">
      <dgm:prSet presAssocID="{6965F910-A2D5-5F40-A1BB-1266600DB153}" presName="circle1" presStyleLbl="lnNode1" presStyleIdx="0" presStyleCnt="4"/>
      <dgm:spPr/>
    </dgm:pt>
    <dgm:pt modelId="{5841E697-D718-4140-ADBD-E2BEE7AC4B24}" type="pres">
      <dgm:prSet presAssocID="{6965F910-A2D5-5F40-A1BB-1266600DB153}" presName="text1" presStyleLbl="revTx" presStyleIdx="0" presStyleCnt="4">
        <dgm:presLayoutVars>
          <dgm:bulletEnabled val="1"/>
        </dgm:presLayoutVars>
      </dgm:prSet>
      <dgm:spPr/>
    </dgm:pt>
    <dgm:pt modelId="{1988AD99-771A-4C49-8C82-24BAE1FD8643}" type="pres">
      <dgm:prSet presAssocID="{6965F910-A2D5-5F40-A1BB-1266600DB153}" presName="line1" presStyleLbl="callout" presStyleIdx="0" presStyleCnt="8"/>
      <dgm:spPr/>
    </dgm:pt>
    <dgm:pt modelId="{6DF94BD3-CE1E-3A40-A3CA-28CE7F099F56}" type="pres">
      <dgm:prSet presAssocID="{6965F910-A2D5-5F40-A1BB-1266600DB153}" presName="d1" presStyleLbl="callout" presStyleIdx="1" presStyleCnt="8"/>
      <dgm:spPr/>
    </dgm:pt>
    <dgm:pt modelId="{AE6A16E3-C63C-8242-8A40-305160223DC4}" type="pres">
      <dgm:prSet presAssocID="{C7EAA1FF-1689-944A-ADFF-287B9A643987}" presName="circle2" presStyleLbl="lnNode1" presStyleIdx="1" presStyleCnt="4"/>
      <dgm:spPr/>
    </dgm:pt>
    <dgm:pt modelId="{D807B704-3839-5149-AEE6-CE9F58F2B254}" type="pres">
      <dgm:prSet presAssocID="{C7EAA1FF-1689-944A-ADFF-287B9A643987}" presName="text2" presStyleLbl="revTx" presStyleIdx="1" presStyleCnt="4">
        <dgm:presLayoutVars>
          <dgm:bulletEnabled val="1"/>
        </dgm:presLayoutVars>
      </dgm:prSet>
      <dgm:spPr/>
    </dgm:pt>
    <dgm:pt modelId="{69997EBF-C9BC-4C42-A301-C8692BD3E6CF}" type="pres">
      <dgm:prSet presAssocID="{C7EAA1FF-1689-944A-ADFF-287B9A643987}" presName="line2" presStyleLbl="callout" presStyleIdx="2" presStyleCnt="8"/>
      <dgm:spPr/>
    </dgm:pt>
    <dgm:pt modelId="{CED2CB86-95C2-2041-A77B-2A8AE39C1FDC}" type="pres">
      <dgm:prSet presAssocID="{C7EAA1FF-1689-944A-ADFF-287B9A643987}" presName="d2" presStyleLbl="callout" presStyleIdx="3" presStyleCnt="8"/>
      <dgm:spPr/>
    </dgm:pt>
    <dgm:pt modelId="{628D2542-319A-0E4E-83C3-293BE072D2FE}" type="pres">
      <dgm:prSet presAssocID="{24102DAF-755B-8549-AAF6-D893B07F3986}" presName="circle3" presStyleLbl="lnNode1" presStyleIdx="2" presStyleCnt="4"/>
      <dgm:spPr/>
    </dgm:pt>
    <dgm:pt modelId="{4712B393-F1A9-B640-8ED1-F55224DF60AF}" type="pres">
      <dgm:prSet presAssocID="{24102DAF-755B-8549-AAF6-D893B07F3986}" presName="text3" presStyleLbl="revTx" presStyleIdx="2" presStyleCnt="4">
        <dgm:presLayoutVars>
          <dgm:bulletEnabled val="1"/>
        </dgm:presLayoutVars>
      </dgm:prSet>
      <dgm:spPr/>
    </dgm:pt>
    <dgm:pt modelId="{FC5493EC-7B0D-084B-9334-10DB9A07E718}" type="pres">
      <dgm:prSet presAssocID="{24102DAF-755B-8549-AAF6-D893B07F3986}" presName="line3" presStyleLbl="callout" presStyleIdx="4" presStyleCnt="8"/>
      <dgm:spPr/>
    </dgm:pt>
    <dgm:pt modelId="{C9399D01-A2EB-0448-B2A3-49B39BB96166}" type="pres">
      <dgm:prSet presAssocID="{24102DAF-755B-8549-AAF6-D893B07F3986}" presName="d3" presStyleLbl="callout" presStyleIdx="5" presStyleCnt="8"/>
      <dgm:spPr/>
    </dgm:pt>
    <dgm:pt modelId="{5912C810-C19D-3440-A8A9-31890C20D656}" type="pres">
      <dgm:prSet presAssocID="{B1C5F414-D497-B249-B812-F7089F22FD3A}" presName="circle4" presStyleLbl="lnNode1" presStyleIdx="3" presStyleCnt="4"/>
      <dgm:spPr/>
    </dgm:pt>
    <dgm:pt modelId="{44B70364-81E1-CC4D-BEB4-8498A1686874}" type="pres">
      <dgm:prSet presAssocID="{B1C5F414-D497-B249-B812-F7089F22FD3A}" presName="text4" presStyleLbl="revTx" presStyleIdx="3" presStyleCnt="4">
        <dgm:presLayoutVars>
          <dgm:bulletEnabled val="1"/>
        </dgm:presLayoutVars>
      </dgm:prSet>
      <dgm:spPr/>
    </dgm:pt>
    <dgm:pt modelId="{34ED81CA-2978-A44E-BF92-4F03E41A26E1}" type="pres">
      <dgm:prSet presAssocID="{B1C5F414-D497-B249-B812-F7089F22FD3A}" presName="line4" presStyleLbl="callout" presStyleIdx="6" presStyleCnt="8"/>
      <dgm:spPr/>
    </dgm:pt>
    <dgm:pt modelId="{1709E071-2E3A-2649-B692-F8DC38D1F979}" type="pres">
      <dgm:prSet presAssocID="{B1C5F414-D497-B249-B812-F7089F22FD3A}" presName="d4" presStyleLbl="callout" presStyleIdx="7" presStyleCnt="8"/>
      <dgm:spPr/>
    </dgm:pt>
  </dgm:ptLst>
  <dgm:cxnLst>
    <dgm:cxn modelId="{DE3E6B25-FB4D-DB47-96A5-9F6828E2AEFC}" srcId="{50D4AB0C-7CD3-A546-AE36-9AA5D9053A6C}" destId="{C7EAA1FF-1689-944A-ADFF-287B9A643987}" srcOrd="1" destOrd="0" parTransId="{DADCFDB3-84AD-874E-A3CE-B7429299126C}" sibTransId="{26EAA23F-BEC3-7647-8394-9F0348538048}"/>
    <dgm:cxn modelId="{F17AAA3A-8DE0-0340-A157-84075A5458BA}" type="presOf" srcId="{6965F910-A2D5-5F40-A1BB-1266600DB153}" destId="{5841E697-D718-4140-ADBD-E2BEE7AC4B24}" srcOrd="0" destOrd="0" presId="urn:microsoft.com/office/officeart/2005/8/layout/target1"/>
    <dgm:cxn modelId="{2D40E752-3A50-8B4E-93BC-B74FC708375F}" type="presOf" srcId="{C7EAA1FF-1689-944A-ADFF-287B9A643987}" destId="{D807B704-3839-5149-AEE6-CE9F58F2B254}" srcOrd="0" destOrd="0" presId="urn:microsoft.com/office/officeart/2005/8/layout/target1"/>
    <dgm:cxn modelId="{0045D65E-0CCD-0147-914B-748901AADA45}" type="presOf" srcId="{24102DAF-755B-8549-AAF6-D893B07F3986}" destId="{4712B393-F1A9-B640-8ED1-F55224DF60AF}" srcOrd="0" destOrd="0" presId="urn:microsoft.com/office/officeart/2005/8/layout/target1"/>
    <dgm:cxn modelId="{76DBB167-F582-CC47-9B35-0DCF5C9AB452}" type="presOf" srcId="{50D4AB0C-7CD3-A546-AE36-9AA5D9053A6C}" destId="{53DE7BB9-48A9-EA4E-816C-76973BF73694}" srcOrd="0" destOrd="0" presId="urn:microsoft.com/office/officeart/2005/8/layout/target1"/>
    <dgm:cxn modelId="{E847336A-A6E3-5040-AC4A-A67BCEC707EC}" type="presOf" srcId="{B1C5F414-D497-B249-B812-F7089F22FD3A}" destId="{44B70364-81E1-CC4D-BEB4-8498A1686874}" srcOrd="0" destOrd="0" presId="urn:microsoft.com/office/officeart/2005/8/layout/target1"/>
    <dgm:cxn modelId="{43D7137A-DBBA-7F4C-8C93-D549E36AE3BB}" srcId="{50D4AB0C-7CD3-A546-AE36-9AA5D9053A6C}" destId="{B1C5F414-D497-B249-B812-F7089F22FD3A}" srcOrd="3" destOrd="0" parTransId="{1BF0CAD4-35BA-3A40-B361-5B4CB3A5E7CD}" sibTransId="{F1B863B4-10EE-4146-AAC1-E657A4BAA3AA}"/>
    <dgm:cxn modelId="{2C19048A-EAE8-CA4C-8BC2-D821503244EC}" srcId="{50D4AB0C-7CD3-A546-AE36-9AA5D9053A6C}" destId="{24102DAF-755B-8549-AAF6-D893B07F3986}" srcOrd="2" destOrd="0" parTransId="{CDDE1FA1-B3C2-9D4B-9319-2F546F88C44F}" sibTransId="{F944E71C-FE8B-704B-8092-B92100F82DC7}"/>
    <dgm:cxn modelId="{FE3DD8F0-18C2-D142-A0DD-0D3C42DD4D29}" srcId="{50D4AB0C-7CD3-A546-AE36-9AA5D9053A6C}" destId="{6965F910-A2D5-5F40-A1BB-1266600DB153}" srcOrd="0" destOrd="0" parTransId="{50C623E6-3458-8B4B-AA9A-101011FCF81C}" sibTransId="{E82166BA-31FA-3C42-8654-A7A0839368E1}"/>
    <dgm:cxn modelId="{992D39BC-EFCE-9F46-9CF6-35AEBEA6BA69}" type="presParOf" srcId="{53DE7BB9-48A9-EA4E-816C-76973BF73694}" destId="{959A1174-AF5A-7047-81A3-981368F45B44}" srcOrd="0" destOrd="0" presId="urn:microsoft.com/office/officeart/2005/8/layout/target1"/>
    <dgm:cxn modelId="{53D1EBA9-FF3D-C149-AE83-6D279ED0436D}" type="presParOf" srcId="{53DE7BB9-48A9-EA4E-816C-76973BF73694}" destId="{5841E697-D718-4140-ADBD-E2BEE7AC4B24}" srcOrd="1" destOrd="0" presId="urn:microsoft.com/office/officeart/2005/8/layout/target1"/>
    <dgm:cxn modelId="{BDBB349C-F1A3-1843-BA77-23DE1176E95E}" type="presParOf" srcId="{53DE7BB9-48A9-EA4E-816C-76973BF73694}" destId="{1988AD99-771A-4C49-8C82-24BAE1FD8643}" srcOrd="2" destOrd="0" presId="urn:microsoft.com/office/officeart/2005/8/layout/target1"/>
    <dgm:cxn modelId="{3563A7F6-2563-B140-8AE1-EC7B43B72E5A}" type="presParOf" srcId="{53DE7BB9-48A9-EA4E-816C-76973BF73694}" destId="{6DF94BD3-CE1E-3A40-A3CA-28CE7F099F56}" srcOrd="3" destOrd="0" presId="urn:microsoft.com/office/officeart/2005/8/layout/target1"/>
    <dgm:cxn modelId="{5AE6C597-ECDB-FF44-846F-97E290C82266}" type="presParOf" srcId="{53DE7BB9-48A9-EA4E-816C-76973BF73694}" destId="{AE6A16E3-C63C-8242-8A40-305160223DC4}" srcOrd="4" destOrd="0" presId="urn:microsoft.com/office/officeart/2005/8/layout/target1"/>
    <dgm:cxn modelId="{DA53C9DF-9966-0F44-91F7-AC6A15F5B5CD}" type="presParOf" srcId="{53DE7BB9-48A9-EA4E-816C-76973BF73694}" destId="{D807B704-3839-5149-AEE6-CE9F58F2B254}" srcOrd="5" destOrd="0" presId="urn:microsoft.com/office/officeart/2005/8/layout/target1"/>
    <dgm:cxn modelId="{FF8D6681-F223-0140-B596-66EBC0AABBF0}" type="presParOf" srcId="{53DE7BB9-48A9-EA4E-816C-76973BF73694}" destId="{69997EBF-C9BC-4C42-A301-C8692BD3E6CF}" srcOrd="6" destOrd="0" presId="urn:microsoft.com/office/officeart/2005/8/layout/target1"/>
    <dgm:cxn modelId="{728D5378-4432-6C45-A9CF-72D1D65B309E}" type="presParOf" srcId="{53DE7BB9-48A9-EA4E-816C-76973BF73694}" destId="{CED2CB86-95C2-2041-A77B-2A8AE39C1FDC}" srcOrd="7" destOrd="0" presId="urn:microsoft.com/office/officeart/2005/8/layout/target1"/>
    <dgm:cxn modelId="{129F74D6-FF26-DA42-A8BA-A2B1E8F3285E}" type="presParOf" srcId="{53DE7BB9-48A9-EA4E-816C-76973BF73694}" destId="{628D2542-319A-0E4E-83C3-293BE072D2FE}" srcOrd="8" destOrd="0" presId="urn:microsoft.com/office/officeart/2005/8/layout/target1"/>
    <dgm:cxn modelId="{C0C2F645-1576-3745-A551-E5E4222431E0}" type="presParOf" srcId="{53DE7BB9-48A9-EA4E-816C-76973BF73694}" destId="{4712B393-F1A9-B640-8ED1-F55224DF60AF}" srcOrd="9" destOrd="0" presId="urn:microsoft.com/office/officeart/2005/8/layout/target1"/>
    <dgm:cxn modelId="{42CA0707-6992-2E4B-B5B0-19943A441B20}" type="presParOf" srcId="{53DE7BB9-48A9-EA4E-816C-76973BF73694}" destId="{FC5493EC-7B0D-084B-9334-10DB9A07E718}" srcOrd="10" destOrd="0" presId="urn:microsoft.com/office/officeart/2005/8/layout/target1"/>
    <dgm:cxn modelId="{C3E823C7-C6E0-544F-895A-7AB7C13BC039}" type="presParOf" srcId="{53DE7BB9-48A9-EA4E-816C-76973BF73694}" destId="{C9399D01-A2EB-0448-B2A3-49B39BB96166}" srcOrd="11" destOrd="0" presId="urn:microsoft.com/office/officeart/2005/8/layout/target1"/>
    <dgm:cxn modelId="{806C49B5-1BE2-CE47-B14C-4BBB556383E6}" type="presParOf" srcId="{53DE7BB9-48A9-EA4E-816C-76973BF73694}" destId="{5912C810-C19D-3440-A8A9-31890C20D656}" srcOrd="12" destOrd="0" presId="urn:microsoft.com/office/officeart/2005/8/layout/target1"/>
    <dgm:cxn modelId="{EC762150-5538-4A43-8281-00D5CCF06512}" type="presParOf" srcId="{53DE7BB9-48A9-EA4E-816C-76973BF73694}" destId="{44B70364-81E1-CC4D-BEB4-8498A1686874}" srcOrd="13" destOrd="0" presId="urn:microsoft.com/office/officeart/2005/8/layout/target1"/>
    <dgm:cxn modelId="{EC843409-7087-364C-910F-F61674C6E9C9}" type="presParOf" srcId="{53DE7BB9-48A9-EA4E-816C-76973BF73694}" destId="{34ED81CA-2978-A44E-BF92-4F03E41A26E1}" srcOrd="14" destOrd="0" presId="urn:microsoft.com/office/officeart/2005/8/layout/target1"/>
    <dgm:cxn modelId="{976CCE91-2FC1-4C41-86E1-B9416C40D8D9}" type="presParOf" srcId="{53DE7BB9-48A9-EA4E-816C-76973BF73694}" destId="{1709E071-2E3A-2649-B692-F8DC38D1F979}" srcOrd="15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79B79-D2DD-664B-B0C0-8348C7DDACC4}">
      <dsp:nvSpPr>
        <dsp:cNvPr id="0" name=""/>
        <dsp:cNvSpPr/>
      </dsp:nvSpPr>
      <dsp:spPr>
        <a:xfrm>
          <a:off x="3080" y="329648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Hardware/software used to test or examine the execution of another program</a:t>
          </a:r>
        </a:p>
      </dsp:txBody>
      <dsp:txXfrm>
        <a:off x="3080" y="1629885"/>
        <a:ext cx="2444055" cy="2053006"/>
      </dsp:txXfrm>
    </dsp:sp>
    <dsp:sp modelId="{2E661C00-9BAE-FF4F-9168-9D666DA29855}">
      <dsp:nvSpPr>
        <dsp:cNvPr id="0" name=""/>
        <dsp:cNvSpPr/>
      </dsp:nvSpPr>
      <dsp:spPr>
        <a:xfrm>
          <a:off x="711856" y="671815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822143"/>
        <a:ext cx="725847" cy="725847"/>
      </dsp:txXfrm>
    </dsp:sp>
    <dsp:sp modelId="{439B600B-B0B7-CF4D-AE2D-EB21465D1DCB}">
      <dsp:nvSpPr>
        <dsp:cNvPr id="0" name=""/>
        <dsp:cNvSpPr/>
      </dsp:nvSpPr>
      <dsp:spPr>
        <a:xfrm>
          <a:off x="3080" y="3751253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39492-594C-3E40-B7F8-5E91FE86EC9C}">
      <dsp:nvSpPr>
        <dsp:cNvPr id="0" name=""/>
        <dsp:cNvSpPr/>
      </dsp:nvSpPr>
      <dsp:spPr>
        <a:xfrm>
          <a:off x="2691541" y="329648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Programs usually have errors, debuggers help to discover and/or understand them</a:t>
          </a:r>
        </a:p>
      </dsp:txBody>
      <dsp:txXfrm>
        <a:off x="2691541" y="1629885"/>
        <a:ext cx="2444055" cy="2053006"/>
      </dsp:txXfrm>
    </dsp:sp>
    <dsp:sp modelId="{787D3913-C997-8746-8ABC-46D0E1AC8005}">
      <dsp:nvSpPr>
        <dsp:cNvPr id="0" name=""/>
        <dsp:cNvSpPr/>
      </dsp:nvSpPr>
      <dsp:spPr>
        <a:xfrm>
          <a:off x="3400317" y="671815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822143"/>
        <a:ext cx="725847" cy="725847"/>
      </dsp:txXfrm>
    </dsp:sp>
    <dsp:sp modelId="{161A93BE-98FB-4040-A8F0-4963EF27E84C}">
      <dsp:nvSpPr>
        <dsp:cNvPr id="0" name=""/>
        <dsp:cNvSpPr/>
      </dsp:nvSpPr>
      <dsp:spPr>
        <a:xfrm>
          <a:off x="2691541" y="3751253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BD030-200E-7C4B-9C93-C78D733AC6E4}">
      <dsp:nvSpPr>
        <dsp:cNvPr id="0" name=""/>
        <dsp:cNvSpPr/>
      </dsp:nvSpPr>
      <dsp:spPr>
        <a:xfrm>
          <a:off x="5380002" y="329648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Debuggers allow you to see the value of every memory location, register and argument to every function</a:t>
          </a:r>
        </a:p>
      </dsp:txBody>
      <dsp:txXfrm>
        <a:off x="5380002" y="1629885"/>
        <a:ext cx="2444055" cy="2053006"/>
      </dsp:txXfrm>
    </dsp:sp>
    <dsp:sp modelId="{FEF8FC59-EBAD-2E42-92DD-59D8A43F9D4C}">
      <dsp:nvSpPr>
        <dsp:cNvPr id="0" name=""/>
        <dsp:cNvSpPr/>
      </dsp:nvSpPr>
      <dsp:spPr>
        <a:xfrm>
          <a:off x="6088778" y="671815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822143"/>
        <a:ext cx="725847" cy="725847"/>
      </dsp:txXfrm>
    </dsp:sp>
    <dsp:sp modelId="{98128361-B0A9-BB4A-831F-CFA5836FEDDA}">
      <dsp:nvSpPr>
        <dsp:cNvPr id="0" name=""/>
        <dsp:cNvSpPr/>
      </dsp:nvSpPr>
      <dsp:spPr>
        <a:xfrm>
          <a:off x="5380002" y="3751253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B728A-8329-8842-9010-356E2886A1E0}">
      <dsp:nvSpPr>
        <dsp:cNvPr id="0" name=""/>
        <dsp:cNvSpPr/>
      </dsp:nvSpPr>
      <dsp:spPr>
        <a:xfrm>
          <a:off x="8068463" y="329648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Also allows you to change any of these values </a:t>
          </a:r>
        </a:p>
      </dsp:txBody>
      <dsp:txXfrm>
        <a:off x="8068463" y="1629885"/>
        <a:ext cx="2444055" cy="2053006"/>
      </dsp:txXfrm>
    </dsp:sp>
    <dsp:sp modelId="{13BC20A2-0AD3-BC4F-B8FC-33F57BC270EB}">
      <dsp:nvSpPr>
        <dsp:cNvPr id="0" name=""/>
        <dsp:cNvSpPr/>
      </dsp:nvSpPr>
      <dsp:spPr>
        <a:xfrm>
          <a:off x="8777239" y="671815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822143"/>
        <a:ext cx="725847" cy="725847"/>
      </dsp:txXfrm>
    </dsp:sp>
    <dsp:sp modelId="{AB1A2856-D779-364C-85F8-404361C82FF9}">
      <dsp:nvSpPr>
        <dsp:cNvPr id="0" name=""/>
        <dsp:cNvSpPr/>
      </dsp:nvSpPr>
      <dsp:spPr>
        <a:xfrm>
          <a:off x="8068463" y="3751253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2C810-C19D-3440-A8A9-31890C20D656}">
      <dsp:nvSpPr>
        <dsp:cNvPr id="0" name=""/>
        <dsp:cNvSpPr/>
      </dsp:nvSpPr>
      <dsp:spPr>
        <a:xfrm>
          <a:off x="2169495" y="1235321"/>
          <a:ext cx="3705965" cy="370596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D2542-319A-0E4E-83C3-293BE072D2FE}">
      <dsp:nvSpPr>
        <dsp:cNvPr id="0" name=""/>
        <dsp:cNvSpPr/>
      </dsp:nvSpPr>
      <dsp:spPr>
        <a:xfrm>
          <a:off x="2699139" y="1764965"/>
          <a:ext cx="2646676" cy="2646676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A16E3-C63C-8242-8A40-305160223DC4}">
      <dsp:nvSpPr>
        <dsp:cNvPr id="0" name=""/>
        <dsp:cNvSpPr/>
      </dsp:nvSpPr>
      <dsp:spPr>
        <a:xfrm>
          <a:off x="3228475" y="2294301"/>
          <a:ext cx="1588006" cy="1588006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A1174-AF5A-7047-81A3-981368F45B44}">
      <dsp:nvSpPr>
        <dsp:cNvPr id="0" name=""/>
        <dsp:cNvSpPr/>
      </dsp:nvSpPr>
      <dsp:spPr>
        <a:xfrm>
          <a:off x="3757810" y="2823636"/>
          <a:ext cx="529335" cy="52933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1E697-D718-4140-ADBD-E2BEE7AC4B24}">
      <dsp:nvSpPr>
        <dsp:cNvPr id="0" name=""/>
        <dsp:cNvSpPr/>
      </dsp:nvSpPr>
      <dsp:spPr>
        <a:xfrm>
          <a:off x="6493121" y="0"/>
          <a:ext cx="1852982" cy="886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Ring 0 (Kernel)</a:t>
          </a:r>
        </a:p>
      </dsp:txBody>
      <dsp:txXfrm>
        <a:off x="6493121" y="0"/>
        <a:ext cx="1852982" cy="886343"/>
      </dsp:txXfrm>
    </dsp:sp>
    <dsp:sp modelId="{1988AD99-771A-4C49-8C82-24BAE1FD8643}">
      <dsp:nvSpPr>
        <dsp:cNvPr id="0" name=""/>
        <dsp:cNvSpPr/>
      </dsp:nvSpPr>
      <dsp:spPr>
        <a:xfrm>
          <a:off x="6029876" y="443171"/>
          <a:ext cx="46324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94BD3-CE1E-3A40-A3CA-28CE7F099F56}">
      <dsp:nvSpPr>
        <dsp:cNvPr id="0" name=""/>
        <dsp:cNvSpPr/>
      </dsp:nvSpPr>
      <dsp:spPr>
        <a:xfrm rot="5400000">
          <a:off x="3701294" y="735016"/>
          <a:ext cx="2618882" cy="203828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7B704-3839-5149-AEE6-CE9F58F2B254}">
      <dsp:nvSpPr>
        <dsp:cNvPr id="0" name=""/>
        <dsp:cNvSpPr/>
      </dsp:nvSpPr>
      <dsp:spPr>
        <a:xfrm>
          <a:off x="6493121" y="886343"/>
          <a:ext cx="1852982" cy="886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Ring 1</a:t>
          </a:r>
        </a:p>
      </dsp:txBody>
      <dsp:txXfrm>
        <a:off x="6493121" y="886343"/>
        <a:ext cx="1852982" cy="886343"/>
      </dsp:txXfrm>
    </dsp:sp>
    <dsp:sp modelId="{69997EBF-C9BC-4C42-A301-C8692BD3E6CF}">
      <dsp:nvSpPr>
        <dsp:cNvPr id="0" name=""/>
        <dsp:cNvSpPr/>
      </dsp:nvSpPr>
      <dsp:spPr>
        <a:xfrm>
          <a:off x="6029876" y="1329515"/>
          <a:ext cx="46324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D2CB86-95C2-2041-A77B-2A8AE39C1FDC}">
      <dsp:nvSpPr>
        <dsp:cNvPr id="0" name=""/>
        <dsp:cNvSpPr/>
      </dsp:nvSpPr>
      <dsp:spPr>
        <a:xfrm rot="5400000">
          <a:off x="4154657" y="1606844"/>
          <a:ext cx="2150695" cy="1596653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2B393-F1A9-B640-8ED1-F55224DF60AF}">
      <dsp:nvSpPr>
        <dsp:cNvPr id="0" name=""/>
        <dsp:cNvSpPr/>
      </dsp:nvSpPr>
      <dsp:spPr>
        <a:xfrm>
          <a:off x="6493121" y="1772686"/>
          <a:ext cx="1852982" cy="886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Ring 2</a:t>
          </a:r>
        </a:p>
      </dsp:txBody>
      <dsp:txXfrm>
        <a:off x="6493121" y="1772686"/>
        <a:ext cx="1852982" cy="886343"/>
      </dsp:txXfrm>
    </dsp:sp>
    <dsp:sp modelId="{FC5493EC-7B0D-084B-9334-10DB9A07E718}">
      <dsp:nvSpPr>
        <dsp:cNvPr id="0" name=""/>
        <dsp:cNvSpPr/>
      </dsp:nvSpPr>
      <dsp:spPr>
        <a:xfrm>
          <a:off x="6029876" y="2215858"/>
          <a:ext cx="46324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99D01-A2EB-0448-B2A3-49B39BB96166}">
      <dsp:nvSpPr>
        <dsp:cNvPr id="0" name=""/>
        <dsp:cNvSpPr/>
      </dsp:nvSpPr>
      <dsp:spPr>
        <a:xfrm rot="5400000">
          <a:off x="4593505" y="2419377"/>
          <a:ext cx="1640507" cy="1232233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70364-81E1-CC4D-BEB4-8498A1686874}">
      <dsp:nvSpPr>
        <dsp:cNvPr id="0" name=""/>
        <dsp:cNvSpPr/>
      </dsp:nvSpPr>
      <dsp:spPr>
        <a:xfrm>
          <a:off x="6493121" y="2659030"/>
          <a:ext cx="1852982" cy="886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Ring 3 (User-mode</a:t>
          </a:r>
        </a:p>
      </dsp:txBody>
      <dsp:txXfrm>
        <a:off x="6493121" y="2659030"/>
        <a:ext cx="1852982" cy="886343"/>
      </dsp:txXfrm>
    </dsp:sp>
    <dsp:sp modelId="{34ED81CA-2978-A44E-BF92-4F03E41A26E1}">
      <dsp:nvSpPr>
        <dsp:cNvPr id="0" name=""/>
        <dsp:cNvSpPr/>
      </dsp:nvSpPr>
      <dsp:spPr>
        <a:xfrm>
          <a:off x="6029876" y="3102201"/>
          <a:ext cx="46324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9E071-2E3A-2649-B692-F8DC38D1F979}">
      <dsp:nvSpPr>
        <dsp:cNvPr id="0" name=""/>
        <dsp:cNvSpPr/>
      </dsp:nvSpPr>
      <dsp:spPr>
        <a:xfrm rot="5400000">
          <a:off x="5033403" y="3235122"/>
          <a:ext cx="1127601" cy="861019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69533-CC59-C546-9AB5-4367A7BB79D3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BE4BD-3144-4B46-ADA3-7DB3A514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notes for additional resources, </a:t>
            </a:r>
            <a:r>
              <a:rPr lang="en-US" dirty="0" err="1"/>
              <a:t>etc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6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debuggers</a:t>
            </a:r>
            <a:r>
              <a:rPr lang="en-US" baseline="0" dirty="0"/>
              <a:t> can do both if source </a:t>
            </a:r>
            <a:r>
              <a:rPr lang="en-US" baseline="0"/>
              <a:t>is available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5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screenshot highlights</a:t>
            </a:r>
            <a:r>
              <a:rPr lang="en-US" baseline="0" dirty="0"/>
              <a:t> that in the source there is only two instructions, in assembly there are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18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highlights the first-chance exception,</a:t>
            </a:r>
            <a:r>
              <a:rPr lang="en-US" baseline="0" dirty="0"/>
              <a:t> then the user passing it back to the program where it is handled and </a:t>
            </a:r>
            <a:r>
              <a:rPr lang="en-US" baseline="0" dirty="0" err="1"/>
              <a:t>calc</a:t>
            </a:r>
            <a:r>
              <a:rPr lang="en-US" baseline="0" dirty="0"/>
              <a:t> shows that it cannot divide by zero.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BE4BD-3144-4B46-ADA3-7DB3A514E1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3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6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0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6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9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7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7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3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0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7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D5ABC-D280-0347-B703-58FB3E1E781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7CAE6-CD05-D04F-A9A0-3AB85AA5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2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Intro to Debugging</a:t>
            </a:r>
            <a:br>
              <a:rPr lang="en-US" sz="4800"/>
            </a:br>
            <a:r>
              <a:rPr lang="en-US" sz="4800"/>
              <a:t>Lesson 16</a:t>
            </a:r>
            <a:r>
              <a:rPr lang="en-US" sz="4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72906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Ring Levels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48542216"/>
              </p:ext>
            </p:extLst>
          </p:nvPr>
        </p:nvGraphicFramePr>
        <p:xfrm>
          <a:off x="838200" y="1235676"/>
          <a:ext cx="10515600" cy="4941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205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Review: Processes &amp;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bg1"/>
                </a:solidFill>
              </a:rPr>
              <a:t>Program: </a:t>
            </a:r>
          </a:p>
          <a:p>
            <a:pPr lvl="1"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Static sequence of instructions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bg1"/>
                </a:solidFill>
              </a:rPr>
              <a:t>Process:</a:t>
            </a:r>
          </a:p>
          <a:p>
            <a:pPr lvl="1"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Container for a set of resources used when executing an instance of a program</a:t>
            </a:r>
          </a:p>
          <a:p>
            <a:pPr lvl="1"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Private virtual address space</a:t>
            </a:r>
          </a:p>
          <a:p>
            <a:pPr lvl="1"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List of open handles to various system resources, accessible to all threads in the process</a:t>
            </a:r>
          </a:p>
          <a:p>
            <a:pPr lvl="1"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A unique identifier called the process ID</a:t>
            </a:r>
          </a:p>
          <a:p>
            <a:pPr lvl="1"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At least one thread of execution</a:t>
            </a:r>
          </a:p>
          <a:p>
            <a:pPr>
              <a:lnSpc>
                <a:spcPct val="80000"/>
              </a:lnSpc>
            </a:pP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21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Review: Processes &amp;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Thread: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Entity within a process that Windows schedules for execution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Includes: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Thread ID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Thread-local-storage (TLS) for use by subsystems, run-time libraries and DLLs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Contents of a set of CPU registers representing the state of the CPU</a:t>
            </a:r>
          </a:p>
        </p:txBody>
      </p:sp>
    </p:spTree>
    <p:extLst>
      <p:ext uri="{BB962C8B-B14F-4D97-AF65-F5344CB8AC3E}">
        <p14:creationId xmlns:p14="http://schemas.microsoft.com/office/powerpoint/2010/main" val="3269845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163" y="3050435"/>
            <a:ext cx="3720353" cy="757130"/>
          </a:xfrm>
          <a:ln w="25400" cap="sq">
            <a:solidFill>
              <a:srgbClr val="FFFFF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Working with a debugger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Two methods for getting started: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Start a program with the debugger</a:t>
            </a:r>
          </a:p>
          <a:p>
            <a:pPr lvl="2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Program is loaded into memory</a:t>
            </a:r>
          </a:p>
          <a:p>
            <a:pPr lvl="2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Execution is paused before entering main method (typically start, not main), you have complete control at this point</a:t>
            </a:r>
          </a:p>
          <a:p>
            <a:pPr lvl="2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Attach to a process already running</a:t>
            </a:r>
          </a:p>
          <a:p>
            <a:pPr lvl="2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All threads are paused</a:t>
            </a:r>
          </a:p>
          <a:p>
            <a:pPr lvl="2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You can now debug it</a:t>
            </a:r>
          </a:p>
          <a:p>
            <a:pPr lvl="1"/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52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Through a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Single-Stepping</a:t>
            </a:r>
          </a:p>
          <a:p>
            <a:pPr lvl="1"/>
            <a:r>
              <a:rPr lang="en-US" dirty="0"/>
              <a:t>Simplest thing to do, execute an instruction then return back to the debugger</a:t>
            </a:r>
          </a:p>
          <a:p>
            <a:pPr lvl="1"/>
            <a:r>
              <a:rPr lang="en-US" dirty="0"/>
              <a:t>You will see everything going on in the program</a:t>
            </a:r>
          </a:p>
          <a:p>
            <a:pPr lvl="1"/>
            <a:r>
              <a:rPr lang="en-US" dirty="0"/>
              <a:t>Can be very tedious and slow – focus on the big picture and try not to get lost</a:t>
            </a:r>
          </a:p>
          <a:p>
            <a:pPr lvl="1"/>
            <a:r>
              <a:rPr lang="en-US" dirty="0"/>
              <a:t>Single stepping in source mode can execute more than one assembly instruction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17" y="4327629"/>
            <a:ext cx="9016314" cy="19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0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Stepping Through a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70000"/>
              </a:lnSpc>
            </a:pPr>
            <a:r>
              <a:rPr lang="en-US" sz="2200">
                <a:solidFill>
                  <a:schemeClr val="bg1"/>
                </a:solidFill>
              </a:rPr>
              <a:t>Stepping-Over</a:t>
            </a:r>
          </a:p>
          <a:p>
            <a:pPr lvl="1">
              <a:lnSpc>
                <a:spcPct val="70000"/>
              </a:lnSpc>
            </a:pPr>
            <a:r>
              <a:rPr lang="en-US" sz="2200">
                <a:solidFill>
                  <a:schemeClr val="bg1"/>
                </a:solidFill>
              </a:rPr>
              <a:t>Single-stepping stops at each instruction</a:t>
            </a:r>
          </a:p>
          <a:p>
            <a:pPr lvl="1">
              <a:lnSpc>
                <a:spcPct val="70000"/>
              </a:lnSpc>
            </a:pPr>
            <a:r>
              <a:rPr lang="en-US" sz="2200">
                <a:solidFill>
                  <a:schemeClr val="bg1"/>
                </a:solidFill>
              </a:rPr>
              <a:t>You may not be concerned about every call</a:t>
            </a:r>
          </a:p>
          <a:p>
            <a:pPr lvl="2">
              <a:lnSpc>
                <a:spcPct val="70000"/>
              </a:lnSpc>
            </a:pPr>
            <a:r>
              <a:rPr lang="en-US" sz="2200">
                <a:solidFill>
                  <a:schemeClr val="bg1"/>
                </a:solidFill>
              </a:rPr>
              <a:t>What if the program calls LoadLibrary or printf, you don’t want to step through that</a:t>
            </a:r>
          </a:p>
          <a:p>
            <a:pPr lvl="1">
              <a:lnSpc>
                <a:spcPct val="70000"/>
              </a:lnSpc>
            </a:pPr>
            <a:r>
              <a:rPr lang="en-US" sz="2200">
                <a:solidFill>
                  <a:schemeClr val="bg1"/>
                </a:solidFill>
              </a:rPr>
              <a:t>Stepping-over allows you to step-over that instruction</a:t>
            </a:r>
          </a:p>
          <a:p>
            <a:pPr lvl="2">
              <a:lnSpc>
                <a:spcPct val="70000"/>
              </a:lnSpc>
            </a:pPr>
            <a:r>
              <a:rPr lang="en-US" sz="2200">
                <a:solidFill>
                  <a:schemeClr val="bg1"/>
                </a:solidFill>
              </a:rPr>
              <a:t>Step over a function call, the next instruction is after the function returns</a:t>
            </a:r>
          </a:p>
          <a:p>
            <a:pPr lvl="2">
              <a:lnSpc>
                <a:spcPct val="70000"/>
              </a:lnSpc>
            </a:pPr>
            <a:endParaRPr lang="en-US" sz="220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sz="2200">
                <a:solidFill>
                  <a:schemeClr val="bg1"/>
                </a:solidFill>
              </a:rPr>
              <a:t>Stepping-Into</a:t>
            </a:r>
          </a:p>
          <a:p>
            <a:pPr lvl="1">
              <a:lnSpc>
                <a:spcPct val="70000"/>
              </a:lnSpc>
            </a:pPr>
            <a:r>
              <a:rPr lang="en-US" sz="2200">
                <a:solidFill>
                  <a:schemeClr val="bg1"/>
                </a:solidFill>
              </a:rPr>
              <a:t>This allows you to step-into a function</a:t>
            </a:r>
          </a:p>
          <a:p>
            <a:pPr lvl="1">
              <a:lnSpc>
                <a:spcPct val="70000"/>
              </a:lnSpc>
            </a:pPr>
            <a:r>
              <a:rPr lang="en-US" sz="2200">
                <a:solidFill>
                  <a:schemeClr val="bg1"/>
                </a:solidFill>
              </a:rPr>
              <a:t>You go to that function and start stepping through each instruction</a:t>
            </a:r>
          </a:p>
          <a:p>
            <a:pPr lvl="1">
              <a:lnSpc>
                <a:spcPct val="70000"/>
              </a:lnSpc>
            </a:pPr>
            <a:r>
              <a:rPr lang="en-US" sz="2200">
                <a:solidFill>
                  <a:schemeClr val="bg1"/>
                </a:solidFill>
              </a:rPr>
              <a:t>Be careful, very easy to get lost</a:t>
            </a:r>
          </a:p>
        </p:txBody>
      </p:sp>
    </p:spTree>
    <p:extLst>
      <p:ext uri="{BB962C8B-B14F-4D97-AF65-F5344CB8AC3E}">
        <p14:creationId xmlns:p14="http://schemas.microsoft.com/office/powerpoint/2010/main" val="276758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68330" cy="4351338"/>
          </a:xfrm>
        </p:spPr>
        <p:txBody>
          <a:bodyPr/>
          <a:lstStyle/>
          <a:p>
            <a:r>
              <a:rPr lang="en-US" dirty="0"/>
              <a:t>Used to pause execution of a program, allows you to examine the state of the program</a:t>
            </a:r>
          </a:p>
          <a:p>
            <a:pPr lvl="1"/>
            <a:r>
              <a:rPr lang="en-US" dirty="0"/>
              <a:t>Helpful to examine memory, registers, next instructions(s) during execution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759" y="2673304"/>
            <a:ext cx="5837172" cy="1861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59" y="4625503"/>
            <a:ext cx="5865341" cy="1703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759" y="365125"/>
            <a:ext cx="5686114" cy="22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23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Software Execution Breakpoints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/>
              <a:t>Cause a program to stop when an instruction is executed</a:t>
            </a:r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Implemented by overwriting first byte of instruction with 0xCC – instruction for INT 3</a:t>
            </a:r>
          </a:p>
          <a:p>
            <a:pPr lvl="1">
              <a:lnSpc>
                <a:spcPct val="80000"/>
              </a:lnSpc>
            </a:pPr>
            <a:r>
              <a:rPr lang="en-US"/>
              <a:t>Breakpoint interrupt designed for use with debuggers</a:t>
            </a:r>
          </a:p>
          <a:p>
            <a:pPr lvl="1"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 sz="2400"/>
              <a:t>When instruction is executed, OS generates an exception and transfers control to the debugger</a:t>
            </a:r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Self-modifying code can erase break-points</a:t>
            </a:r>
          </a:p>
        </p:txBody>
      </p:sp>
    </p:spTree>
    <p:extLst>
      <p:ext uri="{BB962C8B-B14F-4D97-AF65-F5344CB8AC3E}">
        <p14:creationId xmlns:p14="http://schemas.microsoft.com/office/powerpoint/2010/main" val="1368806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Hardware Execution Breakpoints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/>
              <a:t>X86 supports hardware execution breakpoints through registers</a:t>
            </a:r>
          </a:p>
          <a:p>
            <a:pPr lvl="1">
              <a:lnSpc>
                <a:spcPct val="80000"/>
              </a:lnSpc>
            </a:pPr>
            <a:r>
              <a:rPr lang="en-US"/>
              <a:t>Hardware detects if EIP == breakpoint address</a:t>
            </a:r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Doesn’t overwrite the first byte, better for self-modifying code</a:t>
            </a:r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Can be set to break on access</a:t>
            </a:r>
          </a:p>
          <a:p>
            <a:pPr lvl="1">
              <a:lnSpc>
                <a:spcPct val="80000"/>
              </a:lnSpc>
            </a:pPr>
            <a:r>
              <a:rPr lang="en-US"/>
              <a:t>Break when a certain memory location is accessed</a:t>
            </a:r>
          </a:p>
          <a:p>
            <a:pPr lvl="1"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 sz="2400"/>
              <a:t>Only four hardware registers store breakpoints</a:t>
            </a:r>
          </a:p>
        </p:txBody>
      </p:sp>
    </p:spTree>
    <p:extLst>
      <p:ext uri="{BB962C8B-B14F-4D97-AF65-F5344CB8AC3E}">
        <p14:creationId xmlns:p14="http://schemas.microsoft.com/office/powerpoint/2010/main" val="3475408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Conditional Breakpoints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US" sz="2400"/>
              <a:t>Software breakpoints that break on certain conditions</a:t>
            </a:r>
          </a:p>
          <a:p>
            <a:endParaRPr lang="en-US" sz="2400"/>
          </a:p>
          <a:p>
            <a:r>
              <a:rPr lang="en-US" sz="2400"/>
              <a:t>Debugger will evaluate condition and only break if the condition is met</a:t>
            </a:r>
          </a:p>
          <a:p>
            <a:endParaRPr lang="en-US" sz="2400"/>
          </a:p>
          <a:p>
            <a:r>
              <a:rPr lang="en-US" sz="2400"/>
              <a:t>This slows things down considerably if instruction is accessed often</a:t>
            </a:r>
          </a:p>
        </p:txBody>
      </p:sp>
    </p:spTree>
    <p:extLst>
      <p:ext uri="{BB962C8B-B14F-4D97-AF65-F5344CB8AC3E}">
        <p14:creationId xmlns:p14="http://schemas.microsoft.com/office/powerpoint/2010/main" val="101853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Why Do You Care?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Compliments static analysis</a:t>
            </a:r>
          </a:p>
          <a:p>
            <a:r>
              <a:rPr lang="en-US" sz="2400">
                <a:solidFill>
                  <a:schemeClr val="bg1"/>
                </a:solidFill>
              </a:rPr>
              <a:t>May make analysis more efficient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Understand program behavior</a:t>
            </a:r>
          </a:p>
        </p:txBody>
      </p:sp>
    </p:spTree>
    <p:extLst>
      <p:ext uri="{BB962C8B-B14F-4D97-AF65-F5344CB8AC3E}">
        <p14:creationId xmlns:p14="http://schemas.microsoft.com/office/powerpoint/2010/main" val="2948967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bg1"/>
                </a:solidFill>
              </a:rPr>
              <a:t>Primary way a debugger gets access to a running program</a:t>
            </a:r>
          </a:p>
          <a:p>
            <a:pPr>
              <a:lnSpc>
                <a:spcPct val="80000"/>
              </a:lnSpc>
            </a:pPr>
            <a:endParaRPr lang="en-US" sz="240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bg1"/>
                </a:solidFill>
              </a:rPr>
              <a:t>Debuggers are usually given two changes to handle the same exception</a:t>
            </a:r>
          </a:p>
          <a:p>
            <a:pPr>
              <a:lnSpc>
                <a:spcPct val="80000"/>
              </a:lnSpc>
            </a:pPr>
            <a:endParaRPr lang="en-US" sz="240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bg1"/>
                </a:solidFill>
              </a:rPr>
              <a:t>First Chance</a:t>
            </a:r>
          </a:p>
          <a:p>
            <a:pPr lvl="1"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Exception occurs while debugger is attached</a:t>
            </a:r>
          </a:p>
          <a:p>
            <a:pPr lvl="1"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Debugger is given first chance to control</a:t>
            </a:r>
          </a:p>
          <a:p>
            <a:pPr lvl="1"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Can handle or pass to program</a:t>
            </a:r>
          </a:p>
          <a:p>
            <a:pPr lvl="1"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If program has a registered exception handler, given chance after debugger</a:t>
            </a:r>
          </a:p>
        </p:txBody>
      </p:sp>
    </p:spTree>
    <p:extLst>
      <p:ext uri="{BB962C8B-B14F-4D97-AF65-F5344CB8AC3E}">
        <p14:creationId xmlns:p14="http://schemas.microsoft.com/office/powerpoint/2010/main" val="2940252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Calculator &amp; divide-by-zero demo</a:t>
            </a:r>
          </a:p>
          <a:p>
            <a:pPr lvl="1"/>
            <a:r>
              <a:rPr lang="en-US" dirty="0"/>
              <a:t>Break on exception (</a:t>
            </a:r>
            <a:r>
              <a:rPr lang="en-US" dirty="0" err="1"/>
              <a:t>WinDbg</a:t>
            </a:r>
            <a:r>
              <a:rPr lang="en-US" dirty="0"/>
              <a:t>): </a:t>
            </a:r>
            <a:r>
              <a:rPr lang="en-US" dirty="0" err="1"/>
              <a:t>sxe</a:t>
            </a:r>
            <a:r>
              <a:rPr lang="en-US" dirty="0"/>
              <a:t> eh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2" y="0"/>
            <a:ext cx="1172572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053016" y="5350475"/>
            <a:ext cx="1705232" cy="543698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869" y="61785"/>
            <a:ext cx="3365779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Second-Chance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If program does not handle the exception, debugger is given a second-chance</a:t>
            </a:r>
          </a:p>
          <a:p>
            <a:pPr lvl="2"/>
            <a:r>
              <a:rPr lang="en-US" sz="2400">
                <a:solidFill>
                  <a:schemeClr val="bg1"/>
                </a:solidFill>
              </a:rPr>
              <a:t>Program would have crashed had it not been for the debugger</a:t>
            </a:r>
          </a:p>
          <a:p>
            <a:pPr lvl="2"/>
            <a:r>
              <a:rPr lang="en-US" sz="2400">
                <a:solidFill>
                  <a:schemeClr val="bg1"/>
                </a:solidFill>
              </a:rPr>
              <a:t>Debugger must resolve the exception if program is to continue to run</a:t>
            </a:r>
          </a:p>
          <a:p>
            <a:pPr lvl="2"/>
            <a:endParaRPr lang="en-US" sz="2400">
              <a:solidFill>
                <a:schemeClr val="bg1"/>
              </a:solidFill>
            </a:endParaRPr>
          </a:p>
          <a:p>
            <a:pPr lvl="2"/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You can generally ignore first-chance, you may not be looking for bugs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49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role a debugger plays in the reverse engineering process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difference between source and assembly level debuggers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difference in kernel and user-mode debuggers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basics of interacting with a debugger</a:t>
            </a:r>
          </a:p>
        </p:txBody>
      </p:sp>
    </p:spTree>
    <p:extLst>
      <p:ext uri="{BB962C8B-B14F-4D97-AF65-F5344CB8AC3E}">
        <p14:creationId xmlns:p14="http://schemas.microsoft.com/office/powerpoint/2010/main" val="362741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163" y="3050435"/>
            <a:ext cx="3720353" cy="757130"/>
          </a:xfrm>
          <a:ln w="25400" cap="sq">
            <a:solidFill>
              <a:srgbClr val="FFFFF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 the role a debugger plays in the reverse engineering process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 the difference between source and assembly level debuggers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 the difference in kernel and user-mode debuggers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basics of interacting with a debugger</a:t>
            </a:r>
          </a:p>
        </p:txBody>
      </p:sp>
    </p:spTree>
    <p:extLst>
      <p:ext uri="{BB962C8B-B14F-4D97-AF65-F5344CB8AC3E}">
        <p14:creationId xmlns:p14="http://schemas.microsoft.com/office/powerpoint/2010/main" val="7229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dirty="0"/>
              <a:t>Debuggers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810600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52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1" y="323197"/>
            <a:ext cx="9747326" cy="5736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96" y="914399"/>
            <a:ext cx="7531242" cy="5667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627" y="485773"/>
            <a:ext cx="8168602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Source-Level vs Assembly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/>
              <a:t>Source-Level</a:t>
            </a:r>
          </a:p>
          <a:p>
            <a:pPr lvl="1">
              <a:lnSpc>
                <a:spcPct val="80000"/>
              </a:lnSpc>
            </a:pPr>
            <a:r>
              <a:rPr lang="en-US"/>
              <a:t>Allows a programmer to debug while coding</a:t>
            </a:r>
          </a:p>
          <a:p>
            <a:pPr lvl="1">
              <a:lnSpc>
                <a:spcPct val="80000"/>
              </a:lnSpc>
            </a:pPr>
            <a:r>
              <a:rPr lang="en-US"/>
              <a:t>Typically built into an IDE</a:t>
            </a:r>
          </a:p>
          <a:p>
            <a:pPr lvl="1">
              <a:lnSpc>
                <a:spcPct val="80000"/>
              </a:lnSpc>
            </a:pPr>
            <a:r>
              <a:rPr lang="en-US"/>
              <a:t>Set breakpoints and stop on lines of code in the source</a:t>
            </a:r>
          </a:p>
          <a:p>
            <a:pPr lvl="1"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 sz="2400"/>
              <a:t>Assembly-Level (low-level)</a:t>
            </a:r>
          </a:p>
          <a:p>
            <a:pPr lvl="1">
              <a:lnSpc>
                <a:spcPct val="80000"/>
              </a:lnSpc>
            </a:pPr>
            <a:r>
              <a:rPr lang="en-US"/>
              <a:t>Operate on assembly code instead of source code</a:t>
            </a:r>
          </a:p>
          <a:p>
            <a:pPr lvl="1">
              <a:lnSpc>
                <a:spcPct val="80000"/>
              </a:lnSpc>
            </a:pPr>
            <a:r>
              <a:rPr lang="en-US"/>
              <a:t>Step through execution of a program one instruction at a time</a:t>
            </a:r>
          </a:p>
          <a:p>
            <a:pPr lvl="1">
              <a:lnSpc>
                <a:spcPct val="80000"/>
              </a:lnSpc>
            </a:pPr>
            <a:r>
              <a:rPr lang="en-US"/>
              <a:t>Set breakpoints on a particular instruction(s)</a:t>
            </a:r>
          </a:p>
          <a:p>
            <a:pPr lvl="2">
              <a:lnSpc>
                <a:spcPct val="80000"/>
              </a:lnSpc>
            </a:pPr>
            <a:r>
              <a:rPr lang="en-US" sz="2400"/>
              <a:t>Examine memory, registers, etc</a:t>
            </a:r>
          </a:p>
          <a:p>
            <a:pPr lvl="1">
              <a:lnSpc>
                <a:spcPct val="80000"/>
              </a:lnSpc>
            </a:pPr>
            <a:r>
              <a:rPr lang="en-US"/>
              <a:t>Used when you don’t have the source code</a:t>
            </a:r>
          </a:p>
          <a:p>
            <a:pPr>
              <a:lnSpc>
                <a:spcPct val="8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047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ound Same Side Corner Rectangle 1"/>
          <p:cNvSpPr/>
          <p:nvPr/>
        </p:nvSpPr>
        <p:spPr>
          <a:xfrm>
            <a:off x="1841157" y="5226908"/>
            <a:ext cx="2199503" cy="64255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Assembly</a:t>
            </a:r>
          </a:p>
        </p:txBody>
      </p:sp>
      <p:sp>
        <p:nvSpPr>
          <p:cNvPr id="5" name="Round Same Side Corner Rectangle 4"/>
          <p:cNvSpPr/>
          <p:nvPr/>
        </p:nvSpPr>
        <p:spPr>
          <a:xfrm>
            <a:off x="7850660" y="5226908"/>
            <a:ext cx="2199503" cy="64255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86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" y="0"/>
            <a:ext cx="11985974" cy="6858000"/>
          </a:xfrm>
          <a:prstGeom prst="rect">
            <a:avLst/>
          </a:prstGeom>
        </p:spPr>
      </p:pic>
      <p:sp>
        <p:nvSpPr>
          <p:cNvPr id="5" name="Round Same Side Corner Rectangle 4"/>
          <p:cNvSpPr/>
          <p:nvPr/>
        </p:nvSpPr>
        <p:spPr>
          <a:xfrm>
            <a:off x="7863017" y="2919283"/>
            <a:ext cx="2875004" cy="1019433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</a:t>
            </a:r>
            <a:r>
              <a:rPr lang="en-US"/>
              <a:t>Development Environment (IDE)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2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Kernel-Mode VS User-Mode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programs you would RE will likely run in user-mode</a:t>
            </a:r>
          </a:p>
          <a:p>
            <a:endParaRPr lang="en-US" dirty="0"/>
          </a:p>
          <a:p>
            <a:r>
              <a:rPr lang="en-US" dirty="0"/>
              <a:t>Kernel-mode is more difficult</a:t>
            </a:r>
          </a:p>
          <a:p>
            <a:pPr lvl="1"/>
            <a:r>
              <a:rPr lang="en-US" dirty="0"/>
              <a:t>Drivers typically run in kernel-mode</a:t>
            </a:r>
          </a:p>
          <a:p>
            <a:pPr lvl="1"/>
            <a:endParaRPr lang="en-US" dirty="0"/>
          </a:p>
          <a:p>
            <a:r>
              <a:rPr lang="en-US" dirty="0"/>
              <a:t>You can’t break the OS that you’re using</a:t>
            </a:r>
          </a:p>
          <a:p>
            <a:pPr lvl="1"/>
            <a:r>
              <a:rPr lang="en-US" dirty="0"/>
              <a:t>Need multiple systems</a:t>
            </a:r>
          </a:p>
          <a:p>
            <a:pPr lvl="1"/>
            <a:r>
              <a:rPr lang="en-US" dirty="0"/>
              <a:t>You can use VMs too</a:t>
            </a:r>
          </a:p>
          <a:p>
            <a:pPr lvl="1"/>
            <a:r>
              <a:rPr lang="en-US" dirty="0"/>
              <a:t>One system runs the program to be debugged, the other runs the debugger</a:t>
            </a:r>
          </a:p>
          <a:p>
            <a:pPr lvl="1"/>
            <a:endParaRPr lang="en-US" dirty="0"/>
          </a:p>
          <a:p>
            <a:r>
              <a:rPr lang="en-US" dirty="0"/>
              <a:t>Not all debuggers support kernel-mode debugging - </a:t>
            </a:r>
            <a:r>
              <a:rPr lang="en-US" dirty="0" err="1"/>
              <a:t>WinDbg</a:t>
            </a:r>
            <a:r>
              <a:rPr lang="en-US" dirty="0"/>
              <a:t> does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3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961</Words>
  <Application>Microsoft Macintosh PowerPoint</Application>
  <PresentationFormat>Widescreen</PresentationFormat>
  <Paragraphs>166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Intro to Debugging Lesson 16 </vt:lpstr>
      <vt:lpstr>Why Do You Care?</vt:lpstr>
      <vt:lpstr>Objectives</vt:lpstr>
      <vt:lpstr>Debuggers</vt:lpstr>
      <vt:lpstr>PowerPoint Presentation</vt:lpstr>
      <vt:lpstr>Source-Level vs Assembly Level</vt:lpstr>
      <vt:lpstr>PowerPoint Presentation</vt:lpstr>
      <vt:lpstr>PowerPoint Presentation</vt:lpstr>
      <vt:lpstr>Kernel-Mode VS User-Mode</vt:lpstr>
      <vt:lpstr>Ring Levels</vt:lpstr>
      <vt:lpstr>Review: Processes &amp; Threads</vt:lpstr>
      <vt:lpstr>Review: Processes &amp; Threads</vt:lpstr>
      <vt:lpstr>Working with a debugger</vt:lpstr>
      <vt:lpstr>Stepping Through a Program</vt:lpstr>
      <vt:lpstr>Stepping Through a Program</vt:lpstr>
      <vt:lpstr>Breakpoints</vt:lpstr>
      <vt:lpstr>Software Execution Breakpoints</vt:lpstr>
      <vt:lpstr>Hardware Execution Breakpoints</vt:lpstr>
      <vt:lpstr>Conditional Breakpoints</vt:lpstr>
      <vt:lpstr>Exceptions</vt:lpstr>
      <vt:lpstr>Exceptions</vt:lpstr>
      <vt:lpstr>Exceptions</vt:lpstr>
      <vt:lpstr>Summary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XX - Topic </dc:title>
  <dc:creator>Stroschein, Joshua</dc:creator>
  <cp:lastModifiedBy>Demott, Jared</cp:lastModifiedBy>
  <cp:revision>26</cp:revision>
  <dcterms:created xsi:type="dcterms:W3CDTF">2017-05-15T13:23:39Z</dcterms:created>
  <dcterms:modified xsi:type="dcterms:W3CDTF">2018-05-29T13:14:26Z</dcterms:modified>
</cp:coreProperties>
</file>